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4745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0585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 Ночью и утром туман. Ветер северный, северо-восточный 5-10 м/с. Температура воздуха ночью 15-17, днем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131376" y="340598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29625</TotalTime>
  <Words>585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4260</cp:revision>
  <cp:lastPrinted>2021-10-15T03:50:29Z</cp:lastPrinted>
  <dcterms:created xsi:type="dcterms:W3CDTF">2018-03-27T06:03:00Z</dcterms:created>
  <dcterms:modified xsi:type="dcterms:W3CDTF">2026-05-19T06:39:16Z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